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Verdana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873"/>
    <a:srgbClr val="E8D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49D5-3633-4A30-8379-F0ADCA851EFF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3ED-55CA-436E-A4C0-AEA4F31A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3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49D5-3633-4A30-8379-F0ADCA851EFF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3ED-55CA-436E-A4C0-AEA4F31A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49D5-3633-4A30-8379-F0ADCA851EFF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3ED-55CA-436E-A4C0-AEA4F31A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0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49D5-3633-4A30-8379-F0ADCA851EFF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3ED-55CA-436E-A4C0-AEA4F31A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1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49D5-3633-4A30-8379-F0ADCA851EFF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3ED-55CA-436E-A4C0-AEA4F31A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8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49D5-3633-4A30-8379-F0ADCA851EFF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3ED-55CA-436E-A4C0-AEA4F31A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2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49D5-3633-4A30-8379-F0ADCA851EFF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3ED-55CA-436E-A4C0-AEA4F31A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5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49D5-3633-4A30-8379-F0ADCA851EFF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3ED-55CA-436E-A4C0-AEA4F31A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7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49D5-3633-4A30-8379-F0ADCA851EFF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3ED-55CA-436E-A4C0-AEA4F31A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0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49D5-3633-4A30-8379-F0ADCA851EFF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3ED-55CA-436E-A4C0-AEA4F31A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5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49D5-3633-4A30-8379-F0ADCA851EFF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63ED-55CA-436E-A4C0-AEA4F31A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0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49D5-3633-4A30-8379-F0ADCA851EFF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163ED-55CA-436E-A4C0-AEA4F31A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8382000" cy="556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Was Necessary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1:6-8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20:31; 17:20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Matthew 9:38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20:21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Acts 22:21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Romans 10:17</a:t>
            </a:r>
          </a:p>
        </p:txBody>
      </p:sp>
    </p:spTree>
    <p:extLst>
      <p:ext uri="{BB962C8B-B14F-4D97-AF65-F5344CB8AC3E}">
        <p14:creationId xmlns:p14="http://schemas.microsoft.com/office/powerpoint/2010/main" val="423865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8382000" cy="556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D698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Was Necessary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Was ‘Not’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1:8; 1:19-21; 1:26-27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3:28-30</a:t>
            </a:r>
            <a:endParaRPr lang="en-US" sz="3600" b="1" dirty="0">
              <a:solidFill>
                <a:srgbClr val="E8D4B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defTabSz="457200">
              <a:buNone/>
            </a:pP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John 1:22-23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1:15, 34, 29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Psalm 115:1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en-US" sz="3600" b="1" dirty="0" err="1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3:6-7; 2 </a:t>
            </a:r>
            <a:r>
              <a:rPr lang="en-US" sz="3600" b="1" dirty="0" err="1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4:5</a:t>
            </a:r>
          </a:p>
        </p:txBody>
      </p:sp>
    </p:spTree>
    <p:extLst>
      <p:ext uri="{BB962C8B-B14F-4D97-AF65-F5344CB8AC3E}">
        <p14:creationId xmlns:p14="http://schemas.microsoft.com/office/powerpoint/2010/main" val="260603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8382000" cy="556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D698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Was Necessary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D698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Was ‘Not’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Come and See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1:35-42</a:t>
            </a:r>
          </a:p>
          <a:p>
            <a:pPr marL="0" indent="0" defTabSz="457200">
              <a:buNone/>
            </a:pPr>
            <a:r>
              <a:rPr lang="en-US" sz="3600" b="1" dirty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600" b="1" dirty="0" smtClean="0">
                <a:solidFill>
                  <a:srgbClr val="E8D4B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1:43-51</a:t>
            </a:r>
            <a:endParaRPr lang="en-US" sz="3600" b="1" dirty="0">
              <a:solidFill>
                <a:srgbClr val="E8D4B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3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Aaron</dc:creator>
  <cp:lastModifiedBy>Elijah Aaron</cp:lastModifiedBy>
  <cp:revision>6</cp:revision>
  <dcterms:created xsi:type="dcterms:W3CDTF">2013-12-07T03:28:59Z</dcterms:created>
  <dcterms:modified xsi:type="dcterms:W3CDTF">2013-12-08T05:16:50Z</dcterms:modified>
</cp:coreProperties>
</file>